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02" r:id="rId9"/>
    <p:sldId id="2147308101" r:id="rId10"/>
    <p:sldId id="2147308093" r:id="rId11"/>
    <p:sldId id="2147308100" r:id="rId12"/>
    <p:sldId id="2147308082" r:id="rId13"/>
    <p:sldId id="2147308079" r:id="rId14"/>
    <p:sldId id="2147308094" r:id="rId15"/>
    <p:sldId id="2147308083" r:id="rId16"/>
    <p:sldId id="2147308087" r:id="rId17"/>
    <p:sldId id="2147308085" r:id="rId18"/>
    <p:sldId id="2147308084" r:id="rId19"/>
    <p:sldId id="2147308090" r:id="rId20"/>
    <p:sldId id="2147308091" r:id="rId21"/>
    <p:sldId id="2147308092" r:id="rId22"/>
    <p:sldId id="21473080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88" autoAdjust="0"/>
    <p:restoredTop sz="83304"/>
  </p:normalViewPr>
  <p:slideViewPr>
    <p:cSldViewPr snapToGrid="0">
      <p:cViewPr varScale="1">
        <p:scale>
          <a:sx n="115" d="100"/>
          <a:sy n="115" d="100"/>
        </p:scale>
        <p:origin x="82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10/23/2025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10/22/2025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21.jpe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9.jpg"/><Relationship Id="rId10" Type="http://schemas.openxmlformats.org/officeDocument/2006/relationships/image" Target="../media/image30.emf"/><Relationship Id="rId4" Type="http://schemas.openxmlformats.org/officeDocument/2006/relationships/image" Target="../media/image21.jpeg"/><Relationship Id="rId9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v0.1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3CFAE8-3403-AEC8-2995-721EB3233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5187345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 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), command line</a:t>
            </a:r>
          </a:p>
          <a:p>
            <a:pPr lvl="1"/>
            <a:r>
              <a:rPr lang="en-US" sz="1800" dirty="0"/>
              <a:t>in the lab connect a keyboard and display</a:t>
            </a:r>
          </a:p>
          <a:p>
            <a:pPr lvl="1"/>
            <a:r>
              <a:rPr lang="en-US" sz="1800" dirty="0"/>
              <a:t>open source development and test support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51" y="365126"/>
            <a:ext cx="3523735" cy="264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8287351" y="3511826"/>
            <a:ext cx="3135093" cy="29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8197874" y="2988651"/>
            <a:ext cx="2907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 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8197874" y="3265605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B4379F-398E-A89A-9A73-5057462BF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AFFCAD-5CEE-C825-E2A1-D9F0F27B7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Hardware Examples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Kaldi or Whisper ASR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E9680-1085-FB54-EA4E-DCCE1752B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</a:t>
            </a:r>
            <a:br>
              <a:rPr lang="en-US" sz="2100" dirty="0"/>
            </a:br>
            <a:r>
              <a:rPr lang="en-US" sz="2100" dirty="0"/>
              <a:t>example a car might have a humanoid robot</a:t>
            </a:r>
            <a:br>
              <a:rPr lang="en-US" sz="2100" dirty="0"/>
            </a:br>
            <a:r>
              <a:rPr lang="en-US" sz="2100" dirty="0"/>
              <a:t>driver (even if the 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in using the term “agents”, as</a:t>
            </a:r>
            <a:br>
              <a:rPr lang="en-US" sz="2100" dirty="0"/>
            </a:br>
            <a:r>
              <a:rPr lang="en-US" sz="2100" dirty="0"/>
              <a:t>“machines” will inevitably become 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23449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842DF3-A14C-1229-E91C-932FEF66B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5"/>
            <a:ext cx="7319839" cy="5166684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agents must …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7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maximize energy efficiency, resilience, and adaptability</a:t>
            </a:r>
          </a:p>
          <a:p>
            <a:pPr marL="868680" lvl="2" indent="-182880"/>
            <a:r>
              <a:rPr lang="en-US" altLang="en-US" sz="1700" dirty="0">
                <a:solidFill>
                  <a:srgbClr val="000000"/>
                </a:solidFill>
              </a:rPr>
              <a:t>the correct approach to distributed intelligence, 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collaboration and human safety are top priorities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open source software, small form-factor hardware, new DNN </a:t>
            </a:r>
            <a:r>
              <a:rPr lang="en-US" altLang="en-US" sz="2100" baseline="30000" dirty="0">
                <a:solidFill>
                  <a:srgbClr val="000000"/>
                </a:solidFill>
              </a:rPr>
              <a:t>1</a:t>
            </a:r>
            <a:r>
              <a:rPr lang="en-US" altLang="en-US" sz="2100" dirty="0">
                <a:solidFill>
                  <a:srgbClr val="000000"/>
                </a:solidFill>
              </a:rPr>
              <a:t> training methods, and 3GPP and IEEE P2P communication standards are emerging areas of innovation</a:t>
            </a:r>
          </a:p>
          <a:p>
            <a:pPr marL="182880" indent="-182880"/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product incompatibility are problematic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they will make less money when intelligence is decentralized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not their top priority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62BCD5-E14E-6F58-02A8-9E624AE69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5103220" y="5668037"/>
            <a:ext cx="1496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19F0E-8EC5-C565-99A4-F05C1D0C9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Industrial use cases</a:t>
            </a:r>
          </a:p>
          <a:p>
            <a:pPr lvl="1"/>
            <a:r>
              <a:rPr lang="en-US" sz="2400" dirty="0"/>
              <a:t>manufacturing</a:t>
            </a:r>
          </a:p>
          <a:p>
            <a:pPr lvl="1"/>
            <a:r>
              <a:rPr lang="en-US" sz="2400" dirty="0"/>
              <a:t>mobile delivery and roadside (cleaning, driver assistance)</a:t>
            </a:r>
          </a:p>
          <a:p>
            <a:pPr lvl="1"/>
            <a:r>
              <a:rPr lang="en-US" sz="2400" dirty="0"/>
              <a:t>construction</a:t>
            </a:r>
          </a:p>
          <a:p>
            <a:pPr lvl="1"/>
            <a:r>
              <a:rPr lang="en-US" sz="2400" dirty="0"/>
              <a:t>agriculture</a:t>
            </a:r>
          </a:p>
          <a:p>
            <a:r>
              <a:rPr lang="en-US" sz="3200" dirty="0"/>
              <a:t>Peer-to-peer communication over cell</a:t>
            </a:r>
            <a:br>
              <a:rPr lang="en-US" sz="3200" dirty="0"/>
            </a:br>
            <a:r>
              <a:rPr lang="en-US" sz="3200" dirty="0"/>
              <a:t>and satcom networks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unreliable or unavailable cloud connection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3GPP C-V2X (+ PC5 </a:t>
            </a:r>
            <a:r>
              <a:rPr lang="en-US" sz="2400" dirty="0" err="1"/>
              <a:t>sidelink</a:t>
            </a:r>
            <a:r>
              <a:rPr lang="en-US" sz="2400" dirty="0"/>
              <a:t> and relay), IEEE 802.11x</a:t>
            </a:r>
            <a:br>
              <a:rPr lang="en-US" sz="2400" dirty="0"/>
            </a:br>
            <a:r>
              <a:rPr lang="en-US" sz="2400" dirty="0"/>
              <a:t>DSRC</a:t>
            </a:r>
            <a:r>
              <a:rPr lang="en-US" sz="2400" baseline="30000" dirty="0"/>
              <a:t>1</a:t>
            </a:r>
            <a:r>
              <a:rPr lang="en-US" sz="2400" dirty="0"/>
              <a:t>, LoRa P2P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short, low-power, codified messages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optional audio, video, and text description,</a:t>
            </a:r>
            <a:br>
              <a:rPr lang="en-US" sz="2400" dirty="0"/>
            </a:br>
            <a:r>
              <a:rPr lang="en-US" sz="2400" dirty="0"/>
              <a:t>depending on agent processing capabilities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9141368" y="2183244"/>
            <a:ext cx="70236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1738730">
            <a:off x="8986649" y="4940620"/>
            <a:ext cx="70236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F0409B-CFCA-5956-384A-B61277F53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Use cases</a:t>
            </a:r>
          </a:p>
          <a:p>
            <a:pPr lvl="1"/>
            <a:r>
              <a:rPr lang="en-US" sz="2400" dirty="0"/>
              <a:t>flood prediction, detection, and rescue</a:t>
            </a:r>
          </a:p>
          <a:p>
            <a:pPr lvl="1"/>
            <a:r>
              <a:rPr lang="en-US" sz="2400" dirty="0"/>
              <a:t>first responder machine assistants</a:t>
            </a:r>
          </a:p>
          <a:p>
            <a:pPr lvl="1"/>
            <a:r>
              <a:rPr lang="en-US" sz="2400" dirty="0"/>
              <a:t>proximate machine safety</a:t>
            </a:r>
          </a:p>
          <a:p>
            <a:r>
              <a:rPr lang="en-US" sz="3200" dirty="0"/>
              <a:t>Audio and visual interaction</a:t>
            </a:r>
            <a:endParaRPr lang="en-US" sz="3200" baseline="30000" dirty="0"/>
          </a:p>
          <a:p>
            <a:pPr lvl="1"/>
            <a:r>
              <a:rPr lang="en-US" sz="2400" dirty="0"/>
              <a:t>small multimodal models</a:t>
            </a:r>
          </a:p>
          <a:p>
            <a:pPr lvl="1"/>
            <a:r>
              <a:rPr lang="en-US" sz="2400" dirty="0"/>
              <a:t>unreliable or unavailable cloud connection</a:t>
            </a:r>
          </a:p>
          <a:p>
            <a:pPr lvl="1"/>
            <a:r>
              <a:rPr lang="en-US" sz="2400" dirty="0"/>
              <a:t>very small form-factor devices</a:t>
            </a:r>
            <a:br>
              <a:rPr lang="en-US" sz="2400" dirty="0"/>
            </a:br>
            <a:r>
              <a:rPr lang="en-US" sz="2400" dirty="0"/>
              <a:t>(e.g. pico ITX)</a:t>
            </a:r>
          </a:p>
          <a:p>
            <a:pPr lvl="1"/>
            <a:r>
              <a:rPr lang="en-US" sz="2400" dirty="0"/>
              <a:t>background noise, urgent or stressed voice</a:t>
            </a:r>
            <a:br>
              <a:rPr lang="en-US" sz="2400" dirty="0"/>
            </a:br>
            <a:r>
              <a:rPr lang="en-US" sz="2400" dirty="0"/>
              <a:t>input, and background talkers</a:t>
            </a:r>
          </a:p>
          <a:p>
            <a:pPr lvl="1"/>
            <a:r>
              <a:rPr lang="en-US" sz="2400" dirty="0"/>
              <a:t>machine noise from servo motor and other</a:t>
            </a:r>
            <a:br>
              <a:rPr lang="en-US" sz="2400" dirty="0"/>
            </a:br>
            <a:r>
              <a:rPr lang="en-US" sz="24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450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Excerpt from Amazon delivery drone patent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D4D898-4560-683D-71E5-E6C1307957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over cell and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speech, 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1F515-66DE-51A6-5186-9D763ABBF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of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42816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9203B-E24D-6E99-6D6E-DCE2E2A26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128873</TotalTime>
  <Words>2269</Words>
  <Application>Microsoft Office PowerPoint</Application>
  <PresentationFormat>Widescreen</PresentationFormat>
  <Paragraphs>298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Key Technologies</vt:lpstr>
      <vt:lpstr>Technology Challenges</vt:lpstr>
      <vt:lpstr>Hardware Examples</vt:lpstr>
      <vt:lpstr>Supplemental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On-Device SLM for AI Applications</dc:title>
  <dc:subject>Signalgoic presentation at AI + Data meeting in San Jose, Sep 2024</dc:subject>
  <dc:creator>Jeff Brower</dc:creator>
  <cp:keywords/>
  <dc:description>Signalogic presentation at AI + Data Meeting in San Jose, Sep 2024</dc:description>
  <cp:lastModifiedBy>jeffrey brower</cp:lastModifiedBy>
  <cp:revision>509</cp:revision>
  <dcterms:created xsi:type="dcterms:W3CDTF">2017-07-27T01:24:04Z</dcterms:created>
  <dcterms:modified xsi:type="dcterms:W3CDTF">2025-12-10T05:41:41Z</dcterms:modified>
  <cp:category>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